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58" r:id="rId7"/>
    <p:sldId id="264" r:id="rId8"/>
    <p:sldId id="262" r:id="rId9"/>
    <p:sldId id="273" r:id="rId10"/>
    <p:sldId id="276" r:id="rId11"/>
    <p:sldId id="278" r:id="rId12"/>
    <p:sldId id="281" r:id="rId13"/>
    <p:sldId id="280" r:id="rId14"/>
    <p:sldId id="279" r:id="rId15"/>
    <p:sldId id="282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704" autoAdjust="0"/>
  </p:normalViewPr>
  <p:slideViewPr>
    <p:cSldViewPr snapToGrid="0">
      <p:cViewPr varScale="1">
        <p:scale>
          <a:sx n="65" d="100"/>
          <a:sy n="65" d="100"/>
        </p:scale>
        <p:origin x="91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11/17/2023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11/17/2023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12" Type="http://schemas.openxmlformats.org/officeDocument/2006/relationships/image" Target="../media/image28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jpeg"/><Relationship Id="rId11" Type="http://schemas.openxmlformats.org/officeDocument/2006/relationships/image" Target="../media/image27.jpeg"/><Relationship Id="rId5" Type="http://schemas.openxmlformats.org/officeDocument/2006/relationships/image" Target="../media/image21.jpeg"/><Relationship Id="rId15" Type="http://schemas.openxmlformats.org/officeDocument/2006/relationships/image" Target="../media/image31.jpeg"/><Relationship Id="rId10" Type="http://schemas.openxmlformats.org/officeDocument/2006/relationships/image" Target="../media/image26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Relationship Id="rId14" Type="http://schemas.openxmlformats.org/officeDocument/2006/relationships/image" Target="../media/image3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9792" y="3550252"/>
            <a:ext cx="4941771" cy="510178"/>
          </a:xfrm>
        </p:spPr>
        <p:txBody>
          <a:bodyPr/>
          <a:lstStyle/>
          <a:p>
            <a:r>
              <a:rPr lang="en-US" sz="3300" b="1" dirty="0"/>
              <a:t>Face Mask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793" y="4837895"/>
            <a:ext cx="4543324" cy="364678"/>
          </a:xfrm>
        </p:spPr>
        <p:txBody>
          <a:bodyPr>
            <a:noAutofit/>
          </a:bodyPr>
          <a:lstStyle/>
          <a:p>
            <a:r>
              <a:rPr lang="en-US" sz="1800" b="1" dirty="0"/>
              <a:t>Presented by: </a:t>
            </a:r>
          </a:p>
          <a:p>
            <a:r>
              <a:rPr lang="en-US" sz="1800" dirty="0"/>
              <a:t>Anthony El </a:t>
            </a:r>
            <a:r>
              <a:rPr lang="en-US" sz="1800" dirty="0" err="1"/>
              <a:t>Chemaly</a:t>
            </a:r>
            <a:endParaRPr lang="en-US" sz="1800" dirty="0"/>
          </a:p>
          <a:p>
            <a:r>
              <a:rPr lang="en-US" sz="1800" dirty="0"/>
              <a:t>Catherina El Khoury</a:t>
            </a:r>
          </a:p>
          <a:p>
            <a:r>
              <a:rPr lang="en-US" sz="1800" dirty="0"/>
              <a:t>Edmond Samia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0883D3C-ED9E-83EA-867C-339705D2C4A0}"/>
              </a:ext>
            </a:extLst>
          </p:cNvPr>
          <p:cNvSpPr>
            <a:spLocks noGrp="1"/>
          </p:cNvSpPr>
          <p:nvPr/>
        </p:nvSpPr>
        <p:spPr>
          <a:xfrm>
            <a:off x="9604911" y="4837895"/>
            <a:ext cx="4941770" cy="3966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Presented to:</a:t>
            </a:r>
          </a:p>
          <a:p>
            <a:r>
              <a:rPr lang="en-US" sz="1800" dirty="0"/>
              <a:t>Dr. Hayssam Serhan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A1D3C7-EA4A-9745-17B9-09A193341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031" y="0"/>
            <a:ext cx="1837765" cy="183776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09874E7-2E48-4008-653F-AD2023CA7B2E}"/>
              </a:ext>
            </a:extLst>
          </p:cNvPr>
          <p:cNvSpPr txBox="1">
            <a:spLocks/>
          </p:cNvSpPr>
          <p:nvPr/>
        </p:nvSpPr>
        <p:spPr>
          <a:xfrm>
            <a:off x="6729792" y="3979971"/>
            <a:ext cx="4941771" cy="4691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b="1" dirty="0">
                <a:solidFill>
                  <a:schemeClr val="bg1">
                    <a:lumMod val="50000"/>
                  </a:schemeClr>
                </a:solidFill>
              </a:rPr>
              <a:t>Deep learning – GIn515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B2D7A2-1460-421E-BF46-13BC2E210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71099"/>
            <a:ext cx="2543175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88C876-24A6-48F0-8362-AEA5102AA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357810-7ECF-4125-B963-40A1A34DD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3362"/>
            <a:ext cx="5473037" cy="45323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7788F7-9F8A-4551-A5D2-1560591CE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388" y="771249"/>
            <a:ext cx="6087325" cy="50965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88FB0F-A0DF-4C12-9930-ED60888326C0}"/>
              </a:ext>
            </a:extLst>
          </p:cNvPr>
          <p:cNvSpPr txBox="1"/>
          <p:nvPr/>
        </p:nvSpPr>
        <p:spPr>
          <a:xfrm>
            <a:off x="3330677" y="6024438"/>
            <a:ext cx="553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Multiple people in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lighting</a:t>
            </a:r>
            <a:r>
              <a:rPr lang="fr-FR" dirty="0"/>
              <a:t> conditions</a:t>
            </a:r>
          </a:p>
        </p:txBody>
      </p:sp>
    </p:spTree>
    <p:extLst>
      <p:ext uri="{BB962C8B-B14F-4D97-AF65-F5344CB8AC3E}">
        <p14:creationId xmlns:p14="http://schemas.microsoft.com/office/powerpoint/2010/main" val="3793081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B2D7A2-1460-421E-BF46-13BC2E210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71099"/>
            <a:ext cx="2543175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88C876-24A6-48F0-8362-AEA5102AA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D7883A-EF98-45B5-A87D-95C10CA26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56" y="1277592"/>
            <a:ext cx="5189499" cy="43028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5122E1-79B2-4B8E-86BD-B5F62A3EF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379" y="1277592"/>
            <a:ext cx="5083569" cy="43028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3F9C72-858E-4E11-9506-3366B82B8B2D}"/>
              </a:ext>
            </a:extLst>
          </p:cNvPr>
          <p:cNvSpPr txBox="1"/>
          <p:nvPr/>
        </p:nvSpPr>
        <p:spPr>
          <a:xfrm>
            <a:off x="4823951" y="5791087"/>
            <a:ext cx="254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mask</a:t>
            </a:r>
            <a:r>
              <a:rPr lang="fr-FR" dirty="0"/>
              <a:t> </a:t>
            </a:r>
            <a:r>
              <a:rPr lang="fr-FR" dirty="0" err="1"/>
              <a:t>results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51014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830273-A72E-438F-B1F4-353478ADE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0E4FF6-A877-41D9-9108-EBEB8F0A7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4981BA-2EC5-45DA-8BDE-C364C8E4C4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96" t="30728" r="17621" b="6500"/>
          <a:stretch/>
        </p:blipFill>
        <p:spPr>
          <a:xfrm>
            <a:off x="2136532" y="395211"/>
            <a:ext cx="7918936" cy="59611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387AC0-9D72-4DC8-B362-50F2E03476E1}"/>
              </a:ext>
            </a:extLst>
          </p:cNvPr>
          <p:cNvSpPr txBox="1"/>
          <p:nvPr/>
        </p:nvSpPr>
        <p:spPr>
          <a:xfrm>
            <a:off x="4942858" y="6354247"/>
            <a:ext cx="142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Bad </a:t>
            </a:r>
            <a:r>
              <a:rPr lang="fr-FR" dirty="0" err="1"/>
              <a:t>lighting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06059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78766" y="2504769"/>
            <a:ext cx="5257801" cy="1524735"/>
          </a:xfrm>
        </p:spPr>
        <p:txBody>
          <a:bodyPr/>
          <a:lstStyle/>
          <a:p>
            <a:r>
              <a:rPr lang="en-US" sz="7200" b="1" dirty="0"/>
              <a:t>THANK YOU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372994"/>
            <a:ext cx="2895600" cy="1325563"/>
          </a:xfrm>
        </p:spPr>
        <p:txBody>
          <a:bodyPr>
            <a:normAutofit/>
          </a:bodyPr>
          <a:lstStyle/>
          <a:p>
            <a:r>
              <a:rPr lang="en-US" sz="3800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1977900"/>
            <a:ext cx="2895600" cy="2519363"/>
          </a:xfrm>
        </p:spPr>
        <p:txBody>
          <a:bodyPr>
            <a:noAutofit/>
          </a:bodyPr>
          <a:lstStyle/>
          <a:p>
            <a:r>
              <a:rPr lang="en-US" sz="2200" b="1" dirty="0"/>
              <a:t>Introduction</a:t>
            </a:r>
          </a:p>
          <a:p>
            <a:r>
              <a:rPr lang="en-US" sz="2200" b="1" dirty="0"/>
              <a:t>Dataset</a:t>
            </a:r>
          </a:p>
          <a:p>
            <a:r>
              <a:rPr lang="en-US" sz="2200" b="1" dirty="0"/>
              <a:t>Libraries </a:t>
            </a:r>
          </a:p>
          <a:p>
            <a:r>
              <a:rPr lang="en-US" sz="2200" b="1" dirty="0"/>
              <a:t>Python Code</a:t>
            </a:r>
          </a:p>
          <a:p>
            <a:r>
              <a:rPr lang="en-US" sz="2200" b="1" dirty="0"/>
              <a:t>Results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311" y="2129116"/>
            <a:ext cx="5286749" cy="560669"/>
          </a:xfrm>
        </p:spPr>
        <p:txBody>
          <a:bodyPr>
            <a:normAutofit fontScale="90000"/>
          </a:bodyPr>
          <a:lstStyle/>
          <a:p>
            <a:r>
              <a:rPr lang="en-US" sz="3800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2810" y="2932283"/>
            <a:ext cx="5111750" cy="1525588"/>
          </a:xfrm>
        </p:spPr>
        <p:txBody>
          <a:bodyPr>
            <a:noAutofit/>
          </a:bodyPr>
          <a:lstStyle/>
          <a:p>
            <a:r>
              <a:rPr lang="en-US" sz="2000" dirty="0"/>
              <a:t>In this project, our aim is to create a program that uses a dataset, OpenCV, </a:t>
            </a:r>
            <a:r>
              <a:rPr lang="en-US" sz="2000" dirty="0" err="1"/>
              <a:t>Keras</a:t>
            </a:r>
            <a:r>
              <a:rPr lang="en-US" sz="2000" dirty="0"/>
              <a:t> with TensorFlow and other libraries to detect whether a person is wearing a mask or not.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A2D15-4D68-4BF7-9421-032AE6C8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766" y="179735"/>
            <a:ext cx="3072468" cy="939018"/>
          </a:xfrm>
        </p:spPr>
        <p:txBody>
          <a:bodyPr>
            <a:normAutofit/>
          </a:bodyPr>
          <a:lstStyle/>
          <a:p>
            <a:r>
              <a:rPr lang="en-US" sz="3400" b="1" dirty="0"/>
              <a:t>DATASET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48E9129-4CC6-47BA-ACD8-2C632A86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2242BA-102D-DFF8-7F65-7C308A814652}"/>
              </a:ext>
            </a:extLst>
          </p:cNvPr>
          <p:cNvSpPr>
            <a:spLocks noGrp="1"/>
          </p:cNvSpPr>
          <p:nvPr/>
        </p:nvSpPr>
        <p:spPr>
          <a:xfrm>
            <a:off x="1581274" y="649244"/>
            <a:ext cx="10110311" cy="129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00" b="1" dirty="0">
                <a:solidFill>
                  <a:srgbClr val="898989"/>
                </a:solidFill>
              </a:rPr>
              <a:t>Our dataset includes various images featuring people, captured both with and without masks.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2866E5EE-601E-C14F-F189-D99E1FC46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3134"/>
            <a:ext cx="1581275" cy="236614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64341BE-0923-BF4B-D76C-81CEC9CCC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273" y="1943133"/>
            <a:ext cx="1714245" cy="236614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C35F35F-D3F0-4052-1AB8-288A8FC45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941" y="1943132"/>
            <a:ext cx="1697739" cy="236614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CACCEFD-8A7B-FF8C-317B-78357786A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1550" y="1943132"/>
            <a:ext cx="1650796" cy="236614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2EE669FA-3404-1F24-4C8C-096D3E65ED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2347" y="1943132"/>
            <a:ext cx="1755524" cy="236614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C1A3ABE2-D9CF-D1E8-5F25-F37E76E13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0636" y="1943132"/>
            <a:ext cx="1953005" cy="236614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1C23B35D-22BE-8CD4-7565-95B0421F09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8661" y="1943132"/>
            <a:ext cx="1696478" cy="2366141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6C3227-8200-C1AE-D6C8-8416D08245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759" y="4309272"/>
            <a:ext cx="1575898" cy="2177689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53E12E48-5D10-50C2-A4C5-5B68ABA307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9232" y="4309271"/>
            <a:ext cx="1834374" cy="2177689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B5CF1DEC-19D2-AEE5-59B5-F65DF0BA71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7939" y="4309271"/>
            <a:ext cx="1668851" cy="217769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0755531E-9883-83C5-CDE7-4E5A630DF6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70932" y="4309271"/>
            <a:ext cx="1650796" cy="2177689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AD85ED59-2216-0C79-2A1C-3EB842ECB6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10925" y="4309270"/>
            <a:ext cx="1709710" cy="2177688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7BEA1A2-4D3C-C1CB-5B49-36588DED3F1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20634" y="4279144"/>
            <a:ext cx="1948027" cy="2207813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EF859871-E660-3331-0BCA-CBC8E90B228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53527" y="4299345"/>
            <a:ext cx="1711612" cy="218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01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0432" y="1047434"/>
            <a:ext cx="5847878" cy="964539"/>
          </a:xfrm>
        </p:spPr>
        <p:txBody>
          <a:bodyPr/>
          <a:lstStyle/>
          <a:p>
            <a:pPr algn="ctr"/>
            <a:r>
              <a:rPr lang="en-US" sz="3700" dirty="0"/>
              <a:t>Libraries used in our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3311" y="2156610"/>
            <a:ext cx="4807440" cy="2002017"/>
          </a:xfrm>
        </p:spPr>
        <p:txBody>
          <a:bodyPr>
            <a:no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800" dirty="0">
                <a:solidFill>
                  <a:srgbClr val="FFFFFF"/>
                </a:solidFill>
              </a:rPr>
              <a:t> OS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800" dirty="0">
                <a:solidFill>
                  <a:srgbClr val="FFFFFF"/>
                </a:solidFill>
              </a:rPr>
              <a:t> OpenCV (cv2)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Tensorflow</a:t>
            </a:r>
            <a:r>
              <a:rPr lang="en-US" sz="2800" dirty="0">
                <a:solidFill>
                  <a:srgbClr val="FFFFFF"/>
                </a:solidFill>
              </a:rPr>
              <a:t> (</a:t>
            </a:r>
            <a:r>
              <a:rPr lang="en-US" sz="2800" dirty="0" err="1">
                <a:solidFill>
                  <a:srgbClr val="FFFFFF"/>
                </a:solidFill>
              </a:rPr>
              <a:t>tf</a:t>
            </a:r>
            <a:r>
              <a:rPr lang="en-US" sz="2800" dirty="0">
                <a:solidFill>
                  <a:srgbClr val="FFFFFF"/>
                </a:solidFill>
              </a:rPr>
              <a:t>) - </a:t>
            </a:r>
            <a:r>
              <a:rPr lang="en-US" sz="2800" dirty="0" err="1">
                <a:solidFill>
                  <a:srgbClr val="FFFFFF"/>
                </a:solidFill>
              </a:rPr>
              <a:t>Keras</a:t>
            </a:r>
            <a:endParaRPr lang="en-US" sz="2800" dirty="0">
              <a:solidFill>
                <a:srgbClr val="FFFFFF"/>
              </a:solidFill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Shutil</a:t>
            </a:r>
            <a:r>
              <a:rPr lang="en-US" sz="2800" dirty="0">
                <a:solidFill>
                  <a:srgbClr val="FFFFFF"/>
                </a:solidFill>
              </a:rPr>
              <a:t>   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Numpy</a:t>
            </a:r>
            <a:endParaRPr lang="en-US" sz="3200" dirty="0">
              <a:effectLst/>
              <a:latin typeface=".AppleSystemUIFont"/>
            </a:endParaRPr>
          </a:p>
          <a:p>
            <a:pPr marL="342900" indent="-342900">
              <a:buFont typeface="Wingdings" pitchFamily="2" charset="2"/>
              <a:buChar char="q"/>
            </a:pP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6252" y="724748"/>
            <a:ext cx="3626597" cy="408291"/>
          </a:xfrm>
        </p:spPr>
        <p:txBody>
          <a:bodyPr>
            <a:no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5700" dirty="0">
                <a:solidFill>
                  <a:srgbClr val="FFFFFF"/>
                </a:solidFill>
              </a:rPr>
              <a:t> OpenCV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AE40F-A421-357A-57FE-7771AED0E447}"/>
              </a:ext>
            </a:extLst>
          </p:cNvPr>
          <p:cNvSpPr txBox="1"/>
          <p:nvPr/>
        </p:nvSpPr>
        <p:spPr>
          <a:xfrm>
            <a:off x="7529732" y="1904750"/>
            <a:ext cx="413683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FFFFFF"/>
                </a:solidFill>
                <a:effectLst/>
                <a:latin typeface="UICTFontTextStyleBody"/>
              </a:rPr>
              <a:t>It is used for tasks such as image and video processing, object detection, feature extraction, and more.</a:t>
            </a:r>
            <a:endParaRPr lang="en-US" sz="2400" dirty="0">
              <a:solidFill>
                <a:srgbClr val="FFFFFF"/>
              </a:solidFill>
              <a:effectLst/>
              <a:latin typeface=".AppleSystemUIFont"/>
            </a:endParaRPr>
          </a:p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For example, we used it in our project for real-time video processing.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cap = cv2.VideoCapture(0)</a:t>
            </a:r>
            <a:endParaRPr lang="en-LB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829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4953" y="2779059"/>
            <a:ext cx="4802094" cy="1299882"/>
          </a:xfrm>
        </p:spPr>
        <p:txBody>
          <a:bodyPr>
            <a:noAutofit/>
          </a:bodyPr>
          <a:lstStyle/>
          <a:p>
            <a:r>
              <a:rPr lang="en-US" sz="8000" b="1" dirty="0"/>
              <a:t>Code..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946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9FA3-9AE3-4689-A469-B7D2DFCCC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4F52CFB-0627-E890-FAE4-F8DBF8C45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503" y="2230607"/>
            <a:ext cx="6811297" cy="19097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b="1" dirty="0"/>
              <a:t>Results</a:t>
            </a:r>
            <a:br>
              <a:rPr lang="en-US" sz="5400" b="1" dirty="0"/>
            </a:br>
            <a:r>
              <a:rPr lang="en-US" sz="5400" b="1" dirty="0"/>
              <a:t>(Video capture conditions)</a:t>
            </a:r>
            <a:endParaRPr lang="en-LB" sz="5400" b="1" dirty="0"/>
          </a:p>
        </p:txBody>
      </p:sp>
    </p:spTree>
    <p:extLst>
      <p:ext uri="{BB962C8B-B14F-4D97-AF65-F5344CB8AC3E}">
        <p14:creationId xmlns:p14="http://schemas.microsoft.com/office/powerpoint/2010/main" val="1611112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B2D7A2-1460-421E-BF46-13BC2E210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71099"/>
            <a:ext cx="2543175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88C876-24A6-48F0-8362-AEA5102AA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359902-4989-4DAF-A7C3-F068652A9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46" y="1172498"/>
            <a:ext cx="5187734" cy="43028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CFFB2B-E580-41C5-A97F-E3135AE80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254" y="1172498"/>
            <a:ext cx="5215533" cy="43028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42216C-833E-48C4-A609-1BEE5CD45255}"/>
              </a:ext>
            </a:extLst>
          </p:cNvPr>
          <p:cNvSpPr txBox="1"/>
          <p:nvPr/>
        </p:nvSpPr>
        <p:spPr>
          <a:xfrm>
            <a:off x="3333375" y="5738540"/>
            <a:ext cx="553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 </a:t>
            </a:r>
            <a:r>
              <a:rPr lang="fr-FR" dirty="0" err="1"/>
              <a:t>different</a:t>
            </a:r>
            <a:r>
              <a:rPr lang="fr-FR" dirty="0"/>
              <a:t> people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masks</a:t>
            </a:r>
            <a:r>
              <a:rPr lang="fr-FR" dirty="0"/>
              <a:t> in the </a:t>
            </a:r>
            <a:r>
              <a:rPr lang="fr-FR" dirty="0" err="1"/>
              <a:t>same</a:t>
            </a:r>
            <a:r>
              <a:rPr lang="fr-FR" dirty="0"/>
              <a:t> conditions</a:t>
            </a:r>
          </a:p>
        </p:txBody>
      </p:sp>
    </p:spTree>
    <p:extLst>
      <p:ext uri="{BB962C8B-B14F-4D97-AF65-F5344CB8AC3E}">
        <p14:creationId xmlns:p14="http://schemas.microsoft.com/office/powerpoint/2010/main" val="3392490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C7F809-A434-4A8D-A127-1C50C2DB3890}">
  <ds:schemaRefs>
    <ds:schemaRef ds:uri="http://schemas.microsoft.com/office/2006/metadata/properties"/>
    <ds:schemaRef ds:uri="http://www.w3.org/2000/xmlns/"/>
    <ds:schemaRef ds:uri="http://schemas.microsoft.com/sharepoint/v3"/>
    <ds:schemaRef ds:uri="http://www.w3.org/2001/XMLSchema-instance"/>
    <ds:schemaRef ds:uri="71af3243-3dd4-4a8d-8c0d-dd76da1f02a5"/>
    <ds:schemaRef ds:uri="http://schemas.microsoft.com/office/infopath/2007/PartnerControls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D5826B4-4DD2-4A9B-8D6D-E91CF9C231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E6EE1E-660B-46C6-AC21-8E505FB9574F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128</TotalTime>
  <Words>202</Words>
  <Application>Microsoft Office PowerPoint</Application>
  <PresentationFormat>Widescreen</PresentationFormat>
  <Paragraphs>51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.AppleSystemUIFont</vt:lpstr>
      <vt:lpstr>Arial</vt:lpstr>
      <vt:lpstr>Calibri</vt:lpstr>
      <vt:lpstr>Tenorite</vt:lpstr>
      <vt:lpstr>UICTFontTextStyleBody</vt:lpstr>
      <vt:lpstr>Wingdings</vt:lpstr>
      <vt:lpstr>Office Theme</vt:lpstr>
      <vt:lpstr>Face Mask detection</vt:lpstr>
      <vt:lpstr>AGENDA</vt:lpstr>
      <vt:lpstr>INTRODUCTION</vt:lpstr>
      <vt:lpstr>DATASET</vt:lpstr>
      <vt:lpstr>Libraries used in our project</vt:lpstr>
      <vt:lpstr>PowerPoint Presentation</vt:lpstr>
      <vt:lpstr>Code..</vt:lpstr>
      <vt:lpstr>Results (Video capture conditions)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Mask detection</dc:title>
  <dc:creator>Catherina N. El Khoury</dc:creator>
  <cp:lastModifiedBy>Edmond E. Samia</cp:lastModifiedBy>
  <cp:revision>4</cp:revision>
  <dcterms:created xsi:type="dcterms:W3CDTF">2023-11-16T16:51:56Z</dcterms:created>
  <dcterms:modified xsi:type="dcterms:W3CDTF">2023-11-17T14:22:11Z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